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53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f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Different Hand Drawn Graphs">
            <a:extLst>
              <a:ext uri="{FF2B5EF4-FFF2-40B4-BE49-F238E27FC236}">
                <a16:creationId xmlns:a16="http://schemas.microsoft.com/office/drawing/2014/main" id="{9A7C712D-C229-078E-FB8B-45979A3A9F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3721" r="11064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N" sz="4800" b="1" dirty="0">
                <a:solidFill>
                  <a:srgbClr val="FFFFFF"/>
                </a:solidFill>
              </a:rPr>
              <a:t>Customer Data Analysis Report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BF3A0F-11E1-A4D6-E08C-CDE5AE9E0B15}"/>
              </a:ext>
            </a:extLst>
          </p:cNvPr>
          <p:cNvSpPr txBox="1"/>
          <p:nvPr/>
        </p:nvSpPr>
        <p:spPr>
          <a:xfrm>
            <a:off x="4799456" y="5369748"/>
            <a:ext cx="4011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SHAIK ALTHAF HUSSAIN</a:t>
            </a:r>
          </a:p>
          <a:p>
            <a:r>
              <a:rPr lang="en-US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SHAIK AFRIN BANU</a:t>
            </a:r>
            <a:endParaRPr lang="en-IN" dirty="0">
              <a:highlight>
                <a:srgbClr val="C0C0C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DAC1A-B81D-9300-218C-9440EE1A13EF}"/>
              </a:ext>
            </a:extLst>
          </p:cNvPr>
          <p:cNvSpPr txBox="1"/>
          <p:nvPr/>
        </p:nvSpPr>
        <p:spPr>
          <a:xfrm>
            <a:off x="688915" y="5331888"/>
            <a:ext cx="3421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team id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PTID-CDA-SEP-25-742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3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Insights - Revenue &amp; Gender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07694" y="649480"/>
            <a:ext cx="4916510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defTabSz="914400">
              <a:lnSpc>
                <a:spcPct val="150000"/>
              </a:lnSpc>
              <a:spcAft>
                <a:spcPts val="600"/>
              </a:spcAft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Total Revenue: Rs.251.5M with ~298K products sold.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Female customers contribute significantly more revenue (Rs.150M) than males (Rs.101M).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Female dominance is seen in clothing and cosmetics purchases.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Clothing generates the highest share of revenue (45%), followed by shoes (26%) and technology (23%).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Insights - Shopping Mall &amp; Category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07694" y="649480"/>
            <a:ext cx="4916510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spcAft>
                <a:spcPts val="600"/>
              </a:spcAft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Mall of Istanbul &amp;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Metrocity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malls have the highest transactions.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Clothing dominates across almost all malls.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Technology and Shoes are high-value categories but with fewer transactions compared to clothing.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Souvenirs &amp; Books have minimal contribution (&lt;1%).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Insights - Payment &amp; 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07694" y="649480"/>
            <a:ext cx="4916510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spcAft>
                <a:spcPts val="600"/>
              </a:spcAft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Cash is the dominant payment method, followed by credit cards.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Younger age groups (20-40) spend more collectively compared to older groups.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40-50 years age group shows the highest average spending.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Female customers prefer Cash &amp; Credit Cards more than males.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Business Suggestions &amp; Next Steps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07694" y="649480"/>
            <a:ext cx="4916510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 defTabSz="9144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spcAft>
                <a:spcPts val="600"/>
              </a:spcAft>
              <a:defRPr sz="16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Focus marketing campaigns on Female customers since they drive more revenue.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Expand clothing &amp; shoe segments as they dominate revenue.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Encourage cashless transactions (credit/debit) with discounts or loyalty points.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Promote technology products more aggressively to younger age groups.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Optimize underperforming categories (Books &amp; Souvenirs) by bundling or discounting.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Explore partnerships with top-performing malls for exclusive brand promotions.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st dashboard.jf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987" y="0"/>
            <a:ext cx="926198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E0226B36-4792-0D56-0843-CE84D9ADB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735"/>
            <a:ext cx="9144000" cy="67252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307</Words>
  <Application>Microsoft Office PowerPoint</Application>
  <PresentationFormat>On-screen Show (4:3)</PresentationFormat>
  <Paragraphs>17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Office Theme</vt:lpstr>
      <vt:lpstr>Customer Data Analysis Report</vt:lpstr>
      <vt:lpstr>Key Insights - Revenue &amp; Gender</vt:lpstr>
      <vt:lpstr>Key Insights - Shopping Mall &amp; Category</vt:lpstr>
      <vt:lpstr>Key Insights - Payment &amp; Age</vt:lpstr>
      <vt:lpstr>Business Suggestions &amp; Next Steps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AN</dc:creator>
  <cp:keywords/>
  <dc:description>generated using python-pptx</dc:description>
  <cp:lastModifiedBy>althaf hussain</cp:lastModifiedBy>
  <cp:revision>6</cp:revision>
  <dcterms:created xsi:type="dcterms:W3CDTF">2013-01-27T09:14:16Z</dcterms:created>
  <dcterms:modified xsi:type="dcterms:W3CDTF">2025-09-26T05:15:35Z</dcterms:modified>
  <cp:category/>
</cp:coreProperties>
</file>

<file path=docProps/thumbnail.jpeg>
</file>